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2" r:id="rId2"/>
    <p:sldId id="266" r:id="rId3"/>
    <p:sldId id="267" r:id="rId4"/>
    <p:sldId id="257" r:id="rId5"/>
    <p:sldId id="268" r:id="rId6"/>
    <p:sldId id="259" r:id="rId7"/>
    <p:sldId id="260" r:id="rId8"/>
    <p:sldId id="264" r:id="rId9"/>
    <p:sldId id="265" r:id="rId10"/>
  </p:sldIdLst>
  <p:sldSz cx="9144000" cy="6858000" type="screen4x3"/>
  <p:notesSz cx="7099300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7FEC66F-DBD6-475B-89D5-5258347258BD}" type="datetimeFigureOut">
              <a:rPr lang="zh-TW" altLang="en-US" smtClean="0"/>
              <a:pPr/>
              <a:t>2020/8/5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B87414D-EE5B-44CC-9F1A-B8412D9EA87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0166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6065F95-0664-452B-8880-95F50B8940C9}" type="datetimeFigureOut">
              <a:rPr lang="zh-TW" altLang="en-US" smtClean="0"/>
              <a:pPr/>
              <a:t>2020/8/5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48353DC-0BB6-4384-AFC0-E79F5BABB3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4585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087B-C5EE-48F2-8918-5E1D92BBBE17}" type="datetime1">
              <a:rPr lang="zh-TW" altLang="en-US" smtClean="0"/>
              <a:pPr/>
              <a:t>2020/8/5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251E-D463-436A-91EA-C5644D00E9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711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23F8-97F0-4F8E-8255-D1443E0EA801}" type="datetime1">
              <a:rPr lang="zh-TW" altLang="en-US" smtClean="0"/>
              <a:pPr/>
              <a:t>2020/8/5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251E-D463-436A-91EA-C5644D00E9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9246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1295-B1A5-4AAE-9D22-FF75EC093E52}" type="datetime1">
              <a:rPr lang="zh-TW" altLang="en-US" smtClean="0"/>
              <a:pPr/>
              <a:t>2020/8/5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251E-D463-436A-91EA-C5644D00E9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1764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F7F1-3C7D-4C04-B12E-CB64348FEBD4}" type="datetime1">
              <a:rPr lang="zh-TW" altLang="en-US" smtClean="0"/>
              <a:pPr/>
              <a:t>2020/8/5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251E-D463-436A-91EA-C5644D00E9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2560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9CC7-7891-4694-81FC-4D6DC4A5F7FE}" type="datetime1">
              <a:rPr lang="zh-TW" altLang="en-US" smtClean="0"/>
              <a:pPr/>
              <a:t>2020/8/5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251E-D463-436A-91EA-C5644D00E9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620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BE0A-E784-4E20-8917-42DFA204167A}" type="datetime1">
              <a:rPr lang="zh-TW" altLang="en-US" smtClean="0"/>
              <a:pPr/>
              <a:t>2020/8/5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251E-D463-436A-91EA-C5644D00E9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906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0049-024E-4994-97A3-A7460C1677AC}" type="datetime1">
              <a:rPr lang="zh-TW" altLang="en-US" smtClean="0"/>
              <a:pPr/>
              <a:t>2020/8/5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251E-D463-436A-91EA-C5644D00E9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240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A0A9-669C-4135-AF56-142561E1E9C8}" type="datetime1">
              <a:rPr lang="zh-TW" altLang="en-US" smtClean="0"/>
              <a:pPr/>
              <a:t>2020/8/5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251E-D463-436A-91EA-C5644D00E9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6423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3B0B-BBB1-4876-9F9E-FA70E341A798}" type="datetime1">
              <a:rPr lang="zh-TW" altLang="en-US" smtClean="0"/>
              <a:pPr/>
              <a:t>2020/8/5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251E-D463-436A-91EA-C5644D00E9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1595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C030-2113-4882-A908-E5EC604D8812}" type="datetime1">
              <a:rPr lang="zh-TW" altLang="en-US" smtClean="0"/>
              <a:pPr/>
              <a:t>2020/8/5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251E-D463-436A-91EA-C5644D00E9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003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FF80-E966-43D0-BEEF-4AC1D3BC1D2B}" type="datetime1">
              <a:rPr lang="zh-TW" altLang="en-US" smtClean="0"/>
              <a:pPr/>
              <a:t>2020/8/5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251E-D463-436A-91EA-C5644D00E9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3670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DD848-70F1-45BD-9DE6-B480BDD0AC4D}" type="datetime1">
              <a:rPr lang="zh-TW" altLang="en-US" smtClean="0"/>
              <a:pPr/>
              <a:t>2020/8/5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D251E-D463-436A-91EA-C5644D00E9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925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2901" y="1404213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試講試教原則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2376264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一、簡報內容請以十五分鐘為上限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二、簡報方式請以下列範例為原則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簡報完畢，將有五分鐘 審查委員將進行 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Q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&amp;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endParaRPr lang="en-US" altLang="zh-TW" dirty="0" smtClean="0">
              <a:ea typeface="和平海報體" panose="02010601000101010101" pitchFamily="1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251E-D463-436A-91EA-C5644D00E95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657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251E-D463-436A-91EA-C5644D00E951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9" name="標題 1"/>
          <p:cNvSpPr txBox="1">
            <a:spLocks/>
          </p:cNvSpPr>
          <p:nvPr/>
        </p:nvSpPr>
        <p:spPr>
          <a:xfrm>
            <a:off x="685800" y="1700809"/>
            <a:ext cx="7772400" cy="1899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職類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b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科目：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/>
          <p:cNvSpPr txBox="1">
            <a:spLocks/>
          </p:cNvSpPr>
          <p:nvPr/>
        </p:nvSpPr>
        <p:spPr>
          <a:xfrm>
            <a:off x="2060848" y="4174257"/>
            <a:ext cx="6400800" cy="1054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b="1" dirty="0" smtClean="0">
                <a:ea typeface="和平海報體" panose="02010601000101010101" pitchFamily="1" charset="-120"/>
              </a:rPr>
              <a:t>   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講師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 ○ ○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6687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251E-D463-436A-91EA-C5644D00E951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432939" y="854373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講師簡介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內容版面配置區 2"/>
          <p:cNvSpPr>
            <a:spLocks noGrp="1"/>
          </p:cNvSpPr>
          <p:nvPr>
            <p:ph idx="1"/>
          </p:nvPr>
        </p:nvSpPr>
        <p:spPr>
          <a:xfrm>
            <a:off x="432939" y="1997373"/>
            <a:ext cx="8229600" cy="3917032"/>
          </a:xfrm>
        </p:spPr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學歷：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經歷：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證照：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893363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課程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大綱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83138" y="2172887"/>
            <a:ext cx="7571184" cy="3776394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壹、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貳、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參、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肆、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伍、結語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251E-D463-436A-91EA-C5644D00E951}" type="slidenum">
              <a:rPr lang="zh-TW" altLang="en-US" sz="1600" smtClean="0"/>
              <a:pPr/>
              <a:t>4</a:t>
            </a:fld>
            <a:r>
              <a:rPr lang="en-US" altLang="zh-TW" sz="1600" dirty="0" smtClean="0"/>
              <a:t>/4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36160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961" y="1"/>
            <a:ext cx="9144000" cy="6857999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251E-D463-436A-91EA-C5644D00E951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323528" y="893363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教學目標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783138" y="2172887"/>
            <a:ext cx="7571184" cy="3776394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壹、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貳、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參、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肆、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伍、結語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617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46793" y="764704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壹、、、、、、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z="1600" dirty="0" smtClean="0"/>
              <a:t>4/</a:t>
            </a:r>
            <a:fld id="{94AD251E-D463-436A-91EA-C5644D00E951}" type="slidenum">
              <a:rPr lang="zh-TW" altLang="en-US" sz="1600" smtClean="0"/>
              <a:pPr/>
              <a:t>6</a:t>
            </a:fld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45406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4377" y="764704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貳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、、、、、、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251E-D463-436A-91EA-C5644D00E951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798513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伍、結語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251E-D463-436A-91EA-C5644D00E951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426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9"/>
            <a:ext cx="8363272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9600" dirty="0" smtClean="0"/>
              <a:t>          </a:t>
            </a:r>
            <a:r>
              <a:rPr lang="en-US" altLang="zh-TW" sz="9600" dirty="0" smtClean="0"/>
              <a:t>Q&amp;A</a:t>
            </a:r>
          </a:p>
          <a:p>
            <a:pPr marL="0" indent="0">
              <a:buNone/>
            </a:pPr>
            <a:endParaRPr lang="en-US" altLang="zh-TW" sz="4000" dirty="0" smtClean="0"/>
          </a:p>
          <a:p>
            <a:pPr marL="0" indent="0">
              <a:buNone/>
            </a:pPr>
            <a:r>
              <a:rPr lang="zh-TW" altLang="en-US" sz="4400" dirty="0" smtClean="0"/>
              <a:t>      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審查委員將有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分鐘提問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251E-D463-436A-91EA-C5644D00E951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329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125</Words>
  <Application>Microsoft Office PowerPoint</Application>
  <PresentationFormat>如螢幕大小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和平海報體</vt:lpstr>
      <vt:lpstr>新細明體</vt:lpstr>
      <vt:lpstr>標楷體</vt:lpstr>
      <vt:lpstr>Arial</vt:lpstr>
      <vt:lpstr>Calibri</vt:lpstr>
      <vt:lpstr>Office 佈景主題</vt:lpstr>
      <vt:lpstr>試講試教原則</vt:lpstr>
      <vt:lpstr>PowerPoint 簡報</vt:lpstr>
      <vt:lpstr>講師簡介</vt:lpstr>
      <vt:lpstr>課程大綱</vt:lpstr>
      <vt:lpstr>教學目標</vt:lpstr>
      <vt:lpstr>壹、、、、、、</vt:lpstr>
      <vt:lpstr>貳、、、、、、</vt:lpstr>
      <vt:lpstr>伍、結語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乙業</dc:title>
  <dc:creator>張家馨</dc:creator>
  <cp:lastModifiedBy>Windows 使用者</cp:lastModifiedBy>
  <cp:revision>32</cp:revision>
  <dcterms:created xsi:type="dcterms:W3CDTF">2014-08-28T03:35:45Z</dcterms:created>
  <dcterms:modified xsi:type="dcterms:W3CDTF">2020-08-05T09:33:47Z</dcterms:modified>
</cp:coreProperties>
</file>